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77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111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8779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15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941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671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462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4213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6537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948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39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21320-74B3-40A9-AC84-CE56141F46EA}" type="datetimeFigureOut">
              <a:rPr lang="cs-CZ" smtClean="0"/>
              <a:t>9. 12. 2016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A71D9-8F55-40F8-9B19-F36F5969E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66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42504"/>
            <a:ext cx="9144000" cy="1655421"/>
          </a:xfrm>
        </p:spPr>
        <p:txBody>
          <a:bodyPr/>
          <a:lstStyle/>
          <a:p>
            <a:r>
              <a:rPr lang="en-GB" dirty="0" smtClean="0"/>
              <a:t>England 2017</a:t>
            </a:r>
            <a:br>
              <a:rPr lang="en-GB" dirty="0" smtClean="0"/>
            </a:br>
            <a:r>
              <a:rPr lang="cs-CZ" sz="4000" dirty="0" smtClean="0"/>
              <a:t>GFPVM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1900052"/>
            <a:ext cx="9144000" cy="3357748"/>
          </a:xfrm>
        </p:spPr>
        <p:txBody>
          <a:bodyPr/>
          <a:lstStyle/>
          <a:p>
            <a:r>
              <a:rPr lang="en-GB" dirty="0"/>
              <a:t>William </a:t>
            </a:r>
            <a:r>
              <a:rPr lang="en-GB" dirty="0" smtClean="0"/>
              <a:t>Shakespeare</a:t>
            </a:r>
            <a:r>
              <a:rPr lang="cs-CZ" dirty="0" smtClean="0"/>
              <a:t>,</a:t>
            </a:r>
            <a:r>
              <a:rPr lang="en-GB" smtClean="0"/>
              <a:t> </a:t>
            </a:r>
            <a:r>
              <a:rPr lang="en-GB"/>
              <a:t>Harry </a:t>
            </a:r>
            <a:r>
              <a:rPr lang="en-GB" smtClean="0"/>
              <a:t>Potter </a:t>
            </a:r>
            <a:r>
              <a:rPr lang="en-GB" dirty="0" smtClean="0"/>
              <a:t>and </a:t>
            </a:r>
            <a:r>
              <a:rPr lang="en-GB" dirty="0" smtClean="0"/>
              <a:t>the others</a:t>
            </a:r>
            <a:endParaRPr lang="en-GB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1895" y="2636877"/>
            <a:ext cx="4800978" cy="38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46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5003" y="365125"/>
            <a:ext cx="7524503" cy="1325563"/>
          </a:xfrm>
        </p:spPr>
        <p:txBody>
          <a:bodyPr/>
          <a:lstStyle/>
          <a:p>
            <a:r>
              <a:rPr lang="cs-CZ" sz="4000" dirty="0" smtClean="0"/>
              <a:t>  London</a:t>
            </a:r>
            <a:r>
              <a:rPr lang="cs-CZ" sz="4000" dirty="0" smtClean="0"/>
              <a:t>, </a:t>
            </a:r>
            <a:r>
              <a:rPr lang="cs-CZ" sz="4000" dirty="0" err="1" smtClean="0"/>
              <a:t>The</a:t>
            </a:r>
            <a:r>
              <a:rPr lang="cs-CZ" sz="4000" dirty="0" smtClean="0"/>
              <a:t> City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Westmins</a:t>
            </a:r>
            <a:r>
              <a:rPr lang="cs-CZ" dirty="0" err="1" smtClean="0"/>
              <a:t>ter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85" y="1690688"/>
            <a:ext cx="8572500" cy="5038725"/>
          </a:xfrm>
          <a:prstGeom prst="rect">
            <a:avLst/>
          </a:prstGeo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429500" y="458921"/>
            <a:ext cx="4762500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2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Portsmouth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54809" y="98704"/>
            <a:ext cx="5905500" cy="39338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5927" y="4186918"/>
            <a:ext cx="4842843" cy="2772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691" y="1428334"/>
            <a:ext cx="561975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54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Warwick Castle and Stratford upon Avon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5628" y="1381722"/>
            <a:ext cx="5662242" cy="342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0582" y="2232841"/>
            <a:ext cx="3940452" cy="3924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124" y="4194841"/>
            <a:ext cx="4591625" cy="24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59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Harry Potter Studios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61404" y="217906"/>
            <a:ext cx="3071993" cy="162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401" y="1985125"/>
            <a:ext cx="7744000" cy="4356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04" y="1759469"/>
            <a:ext cx="4174221" cy="2916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710" y="4744250"/>
            <a:ext cx="2975408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0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27" y="109539"/>
            <a:ext cx="11270673" cy="1581150"/>
          </a:xfrm>
        </p:spPr>
        <p:txBody>
          <a:bodyPr/>
          <a:lstStyle/>
          <a:p>
            <a:r>
              <a:rPr lang="en-GB" dirty="0" err="1" smtClean="0"/>
              <a:t>Museumland</a:t>
            </a:r>
            <a:r>
              <a:rPr lang="en-GB" dirty="0" smtClean="0"/>
              <a:t> in London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939" y="1133231"/>
            <a:ext cx="4381500" cy="27336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4666" y="50163"/>
            <a:ext cx="2095500" cy="31623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1751" y="3783737"/>
            <a:ext cx="6745449" cy="2916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4666" y="441323"/>
            <a:ext cx="4320000" cy="2880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189" y="4227470"/>
            <a:ext cx="4455000" cy="23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7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30731" y="365125"/>
            <a:ext cx="7423067" cy="1325563"/>
          </a:xfrm>
        </p:spPr>
        <p:txBody>
          <a:bodyPr/>
          <a:lstStyle/>
          <a:p>
            <a:r>
              <a:rPr lang="en-GB" dirty="0" smtClean="0"/>
              <a:t>The City of London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36548" y="1976064"/>
            <a:ext cx="7328569" cy="435133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753" y="734064"/>
            <a:ext cx="3316270" cy="2484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5021" y="289906"/>
            <a:ext cx="2246441" cy="1476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495" y="3522768"/>
            <a:ext cx="4420918" cy="24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34</Words>
  <Application>Microsoft Office PowerPoint</Application>
  <PresentationFormat>Širokoúhlá obrazovka</PresentationFormat>
  <Paragraphs>8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England 2017 GFPVM</vt:lpstr>
      <vt:lpstr>  London, The City of Westminster</vt:lpstr>
      <vt:lpstr>Portsmouth</vt:lpstr>
      <vt:lpstr>Warwick Castle and Stratford upon Avon</vt:lpstr>
      <vt:lpstr>Harry Potter Studios</vt:lpstr>
      <vt:lpstr>Museumland in London</vt:lpstr>
      <vt:lpstr>The City of London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Anglie 2017</dc:title>
  <dc:creator>Alžběta Zetková</dc:creator>
  <cp:lastModifiedBy>Alžběta Zetková</cp:lastModifiedBy>
  <cp:revision>8</cp:revision>
  <dcterms:created xsi:type="dcterms:W3CDTF">2016-12-09T03:30:40Z</dcterms:created>
  <dcterms:modified xsi:type="dcterms:W3CDTF">2016-12-09T04:54:58Z</dcterms:modified>
</cp:coreProperties>
</file>